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arquez" userId="4ccb09fe0fea554b" providerId="LiveId" clId="{D1FD80BE-56E3-4A86-996B-1C8EAE5D7B05}"/>
    <pc:docChg chg="undo custSel modSld">
      <pc:chgData name="Alex Marquez" userId="4ccb09fe0fea554b" providerId="LiveId" clId="{D1FD80BE-56E3-4A86-996B-1C8EAE5D7B05}" dt="2022-06-15T19:58:58.329" v="74" actId="1076"/>
      <pc:docMkLst>
        <pc:docMk/>
      </pc:docMkLst>
      <pc:sldChg chg="addSp delSp modSp mod">
        <pc:chgData name="Alex Marquez" userId="4ccb09fe0fea554b" providerId="LiveId" clId="{D1FD80BE-56E3-4A86-996B-1C8EAE5D7B05}" dt="2022-06-15T19:51:06.723" v="68" actId="1076"/>
        <pc:sldMkLst>
          <pc:docMk/>
          <pc:sldMk cId="3690988823" sldId="258"/>
        </pc:sldMkLst>
        <pc:spChg chg="add mod">
          <ac:chgData name="Alex Marquez" userId="4ccb09fe0fea554b" providerId="LiveId" clId="{D1FD80BE-56E3-4A86-996B-1C8EAE5D7B05}" dt="2022-06-15T19:50:57.512" v="66" actId="14100"/>
          <ac:spMkLst>
            <pc:docMk/>
            <pc:sldMk cId="3690988823" sldId="258"/>
            <ac:spMk id="4" creationId="{F663EFBF-B1A5-7677-21C9-D966A5E7E14D}"/>
          </ac:spMkLst>
        </pc:spChg>
        <pc:picChg chg="del">
          <ac:chgData name="Alex Marquez" userId="4ccb09fe0fea554b" providerId="LiveId" clId="{D1FD80BE-56E3-4A86-996B-1C8EAE5D7B05}" dt="2022-06-15T19:50:46.001" v="56" actId="21"/>
          <ac:picMkLst>
            <pc:docMk/>
            <pc:sldMk cId="3690988823" sldId="258"/>
            <ac:picMk id="5" creationId="{7E3B0B5A-3456-97DE-2D51-EA189B72768C}"/>
          </ac:picMkLst>
        </pc:picChg>
        <pc:picChg chg="add mod">
          <ac:chgData name="Alex Marquez" userId="4ccb09fe0fea554b" providerId="LiveId" clId="{D1FD80BE-56E3-4A86-996B-1C8EAE5D7B05}" dt="2022-06-15T19:51:06.723" v="68" actId="1076"/>
          <ac:picMkLst>
            <pc:docMk/>
            <pc:sldMk cId="3690988823" sldId="258"/>
            <ac:picMk id="6" creationId="{838505F5-142E-1E06-BC46-B37CCF4EB981}"/>
          </ac:picMkLst>
        </pc:picChg>
      </pc:sldChg>
      <pc:sldChg chg="addSp delSp modSp mod">
        <pc:chgData name="Alex Marquez" userId="4ccb09fe0fea554b" providerId="LiveId" clId="{D1FD80BE-56E3-4A86-996B-1C8EAE5D7B05}" dt="2022-06-15T19:50:34.629" v="55" actId="1076"/>
        <pc:sldMkLst>
          <pc:docMk/>
          <pc:sldMk cId="3814967585" sldId="265"/>
        </pc:sldMkLst>
        <pc:spChg chg="add del mod">
          <ac:chgData name="Alex Marquez" userId="4ccb09fe0fea554b" providerId="LiveId" clId="{D1FD80BE-56E3-4A86-996B-1C8EAE5D7B05}" dt="2022-06-15T19:49:23.156" v="7" actId="22"/>
          <ac:spMkLst>
            <pc:docMk/>
            <pc:sldMk cId="3814967585" sldId="265"/>
            <ac:spMk id="3" creationId="{AC01A82A-3DD5-143C-9D3E-B4254EEF2393}"/>
          </ac:spMkLst>
        </pc:spChg>
        <pc:spChg chg="add mod">
          <ac:chgData name="Alex Marquez" userId="4ccb09fe0fea554b" providerId="LiveId" clId="{D1FD80BE-56E3-4A86-996B-1C8EAE5D7B05}" dt="2022-06-15T19:50:24.881" v="51" actId="1076"/>
          <ac:spMkLst>
            <pc:docMk/>
            <pc:sldMk cId="3814967585" sldId="265"/>
            <ac:spMk id="9" creationId="{B0384B9E-1407-0FAC-B46E-E492282A5E0E}"/>
          </ac:spMkLst>
        </pc:spChg>
        <pc:picChg chg="add del mod ord">
          <ac:chgData name="Alex Marquez" userId="4ccb09fe0fea554b" providerId="LiveId" clId="{D1FD80BE-56E3-4A86-996B-1C8EAE5D7B05}" dt="2022-06-15T19:47:51.821" v="5" actId="22"/>
          <ac:picMkLst>
            <pc:docMk/>
            <pc:sldMk cId="3814967585" sldId="265"/>
            <ac:picMk id="5" creationId="{5F1BF409-923A-72A9-2F4E-865145A6867B}"/>
          </ac:picMkLst>
        </pc:picChg>
        <pc:picChg chg="add del mod ord">
          <ac:chgData name="Alex Marquez" userId="4ccb09fe0fea554b" providerId="LiveId" clId="{D1FD80BE-56E3-4A86-996B-1C8EAE5D7B05}" dt="2022-06-15T19:49:46.146" v="12" actId="478"/>
          <ac:picMkLst>
            <pc:docMk/>
            <pc:sldMk cId="3814967585" sldId="265"/>
            <ac:picMk id="7" creationId="{11AC2EA6-4339-985C-FEEC-F6EF501DA2E0}"/>
          </ac:picMkLst>
        </pc:picChg>
        <pc:picChg chg="add mod">
          <ac:chgData name="Alex Marquez" userId="4ccb09fe0fea554b" providerId="LiveId" clId="{D1FD80BE-56E3-4A86-996B-1C8EAE5D7B05}" dt="2022-06-15T19:50:34.629" v="55" actId="1076"/>
          <ac:picMkLst>
            <pc:docMk/>
            <pc:sldMk cId="3814967585" sldId="265"/>
            <ac:picMk id="11" creationId="{A654001A-2E54-AA5C-792A-733FBCD5DF8C}"/>
          </ac:picMkLst>
        </pc:picChg>
      </pc:sldChg>
      <pc:sldChg chg="addSp modSp mod">
        <pc:chgData name="Alex Marquez" userId="4ccb09fe0fea554b" providerId="LiveId" clId="{D1FD80BE-56E3-4A86-996B-1C8EAE5D7B05}" dt="2022-06-15T19:58:58.329" v="74" actId="1076"/>
        <pc:sldMkLst>
          <pc:docMk/>
          <pc:sldMk cId="723625138" sldId="266"/>
        </pc:sldMkLst>
        <pc:spChg chg="mod">
          <ac:chgData name="Alex Marquez" userId="4ccb09fe0fea554b" providerId="LiveId" clId="{D1FD80BE-56E3-4A86-996B-1C8EAE5D7B05}" dt="2022-06-15T19:58:58.329" v="74" actId="1076"/>
          <ac:spMkLst>
            <pc:docMk/>
            <pc:sldMk cId="723625138" sldId="266"/>
            <ac:spMk id="3" creationId="{FF9F4EF1-4288-011C-212A-2669AB40A2C3}"/>
          </ac:spMkLst>
        </pc:spChg>
        <pc:picChg chg="add mod">
          <ac:chgData name="Alex Marquez" userId="4ccb09fe0fea554b" providerId="LiveId" clId="{D1FD80BE-56E3-4A86-996B-1C8EAE5D7B05}" dt="2022-06-15T19:58:53.055" v="73" actId="1076"/>
          <ac:picMkLst>
            <pc:docMk/>
            <pc:sldMk cId="723625138" sldId="266"/>
            <ac:picMk id="5" creationId="{424941AF-548D-87A3-A2DA-B75E02EEBA25}"/>
          </ac:picMkLst>
        </pc:picChg>
      </pc:sldChg>
    </pc:docChg>
  </pc:docChgLst>
  <pc:docChgLst>
    <pc:chgData name="Alex Marquez" userId="4ccb09fe0fea554b" providerId="LiveId" clId="{9A2826A3-9700-4C50-A6C3-E01526DDE117}"/>
    <pc:docChg chg="undo custSel addSld delSld modSld">
      <pc:chgData name="Alex Marquez" userId="4ccb09fe0fea554b" providerId="LiveId" clId="{9A2826A3-9700-4C50-A6C3-E01526DDE117}" dt="2022-06-15T18:07:49.725" v="229" actId="27636"/>
      <pc:docMkLst>
        <pc:docMk/>
      </pc:docMkLst>
      <pc:sldChg chg="addSp modSp mod">
        <pc:chgData name="Alex Marquez" userId="4ccb09fe0fea554b" providerId="LiveId" clId="{9A2826A3-9700-4C50-A6C3-E01526DDE117}" dt="2022-06-15T17:55:29.678" v="186" actId="20577"/>
        <pc:sldMkLst>
          <pc:docMk/>
          <pc:sldMk cId="2794636664" sldId="259"/>
        </pc:sldMkLst>
        <pc:spChg chg="mod">
          <ac:chgData name="Alex Marquez" userId="4ccb09fe0fea554b" providerId="LiveId" clId="{9A2826A3-9700-4C50-A6C3-E01526DDE117}" dt="2022-06-15T17:55:29.678" v="186" actId="20577"/>
          <ac:spMkLst>
            <pc:docMk/>
            <pc:sldMk cId="2794636664" sldId="259"/>
            <ac:spMk id="3" creationId="{CF969541-3B41-284D-5DFE-39C40F7B77B6}"/>
          </ac:spMkLst>
        </pc:spChg>
        <pc:picChg chg="add mod">
          <ac:chgData name="Alex Marquez" userId="4ccb09fe0fea554b" providerId="LiveId" clId="{9A2826A3-9700-4C50-A6C3-E01526DDE117}" dt="2022-06-15T16:02:53.310" v="180" actId="1076"/>
          <ac:picMkLst>
            <pc:docMk/>
            <pc:sldMk cId="2794636664" sldId="259"/>
            <ac:picMk id="5" creationId="{D0F87D97-1939-9B58-E105-D2184A40320E}"/>
          </ac:picMkLst>
        </pc:picChg>
        <pc:picChg chg="add mod">
          <ac:chgData name="Alex Marquez" userId="4ccb09fe0fea554b" providerId="LiveId" clId="{9A2826A3-9700-4C50-A6C3-E01526DDE117}" dt="2022-06-15T16:02:51.904" v="179" actId="1076"/>
          <ac:picMkLst>
            <pc:docMk/>
            <pc:sldMk cId="2794636664" sldId="259"/>
            <ac:picMk id="7" creationId="{5CF52B76-57A3-3541-99F8-B7812C058F17}"/>
          </ac:picMkLst>
        </pc:picChg>
      </pc:sldChg>
      <pc:sldChg chg="modSp mod">
        <pc:chgData name="Alex Marquez" userId="4ccb09fe0fea554b" providerId="LiveId" clId="{9A2826A3-9700-4C50-A6C3-E01526DDE117}" dt="2022-06-15T12:20:21.874" v="1" actId="1440"/>
        <pc:sldMkLst>
          <pc:docMk/>
          <pc:sldMk cId="2495205006" sldId="260"/>
        </pc:sldMkLst>
        <pc:picChg chg="mod">
          <ac:chgData name="Alex Marquez" userId="4ccb09fe0fea554b" providerId="LiveId" clId="{9A2826A3-9700-4C50-A6C3-E01526DDE117}" dt="2022-06-15T12:20:21.874" v="1" actId="1440"/>
          <ac:picMkLst>
            <pc:docMk/>
            <pc:sldMk cId="2495205006" sldId="260"/>
            <ac:picMk id="5" creationId="{23477145-B71E-B6A7-C75A-B957076A9271}"/>
          </ac:picMkLst>
        </pc:picChg>
      </pc:sldChg>
      <pc:sldChg chg="addSp delSp modSp mod">
        <pc:chgData name="Alex Marquez" userId="4ccb09fe0fea554b" providerId="LiveId" clId="{9A2826A3-9700-4C50-A6C3-E01526DDE117}" dt="2022-06-15T12:35:57.266" v="50" actId="20577"/>
        <pc:sldMkLst>
          <pc:docMk/>
          <pc:sldMk cId="2328190181" sldId="262"/>
        </pc:sldMkLst>
        <pc:spChg chg="mod">
          <ac:chgData name="Alex Marquez" userId="4ccb09fe0fea554b" providerId="LiveId" clId="{9A2826A3-9700-4C50-A6C3-E01526DDE117}" dt="2022-06-15T12:35:57.266" v="50" actId="20577"/>
          <ac:spMkLst>
            <pc:docMk/>
            <pc:sldMk cId="2328190181" sldId="262"/>
            <ac:spMk id="2" creationId="{890838E2-0AE1-B1BA-DC63-A706692683C7}"/>
          </ac:spMkLst>
        </pc:spChg>
        <pc:spChg chg="del">
          <ac:chgData name="Alex Marquez" userId="4ccb09fe0fea554b" providerId="LiveId" clId="{9A2826A3-9700-4C50-A6C3-E01526DDE117}" dt="2022-06-15T12:28:21.859" v="2" actId="22"/>
          <ac:spMkLst>
            <pc:docMk/>
            <pc:sldMk cId="2328190181" sldId="262"/>
            <ac:spMk id="3" creationId="{86503296-DB66-8B1E-1850-ABE433D5B6F7}"/>
          </ac:spMkLst>
        </pc:spChg>
        <pc:picChg chg="add mod ord">
          <ac:chgData name="Alex Marquez" userId="4ccb09fe0fea554b" providerId="LiveId" clId="{9A2826A3-9700-4C50-A6C3-E01526DDE117}" dt="2022-06-15T12:31:51.595" v="25" actId="1076"/>
          <ac:picMkLst>
            <pc:docMk/>
            <pc:sldMk cId="2328190181" sldId="262"/>
            <ac:picMk id="5" creationId="{4833092A-4F96-697D-BE47-D2E13499FBFF}"/>
          </ac:picMkLst>
        </pc:picChg>
        <pc:picChg chg="add del mod">
          <ac:chgData name="Alex Marquez" userId="4ccb09fe0fea554b" providerId="LiveId" clId="{9A2826A3-9700-4C50-A6C3-E01526DDE117}" dt="2022-06-15T12:32:21.455" v="28" actId="478"/>
          <ac:picMkLst>
            <pc:docMk/>
            <pc:sldMk cId="2328190181" sldId="262"/>
            <ac:picMk id="7" creationId="{110364A7-CCC1-5AA1-E1A0-8150AEF50EA3}"/>
          </ac:picMkLst>
        </pc:picChg>
        <pc:picChg chg="add mod">
          <ac:chgData name="Alex Marquez" userId="4ccb09fe0fea554b" providerId="LiveId" clId="{9A2826A3-9700-4C50-A6C3-E01526DDE117}" dt="2022-06-15T12:32:01.770" v="27" actId="14100"/>
          <ac:picMkLst>
            <pc:docMk/>
            <pc:sldMk cId="2328190181" sldId="262"/>
            <ac:picMk id="9" creationId="{07FE3A19-9F39-EB58-5E88-80D15E9198F1}"/>
          </ac:picMkLst>
        </pc:picChg>
        <pc:picChg chg="add mod">
          <ac:chgData name="Alex Marquez" userId="4ccb09fe0fea554b" providerId="LiveId" clId="{9A2826A3-9700-4C50-A6C3-E01526DDE117}" dt="2022-06-15T12:33:42.419" v="34" actId="1076"/>
          <ac:picMkLst>
            <pc:docMk/>
            <pc:sldMk cId="2328190181" sldId="262"/>
            <ac:picMk id="11" creationId="{1FCEEC0D-78FC-893A-893A-011B6F22F9F2}"/>
          </ac:picMkLst>
        </pc:picChg>
        <pc:picChg chg="add mod">
          <ac:chgData name="Alex Marquez" userId="4ccb09fe0fea554b" providerId="LiveId" clId="{9A2826A3-9700-4C50-A6C3-E01526DDE117}" dt="2022-06-15T12:34:28.474" v="41" actId="1076"/>
          <ac:picMkLst>
            <pc:docMk/>
            <pc:sldMk cId="2328190181" sldId="262"/>
            <ac:picMk id="13" creationId="{DF349D44-D35D-233E-04D1-990808DFFDA8}"/>
          </ac:picMkLst>
        </pc:picChg>
      </pc:sldChg>
      <pc:sldChg chg="addSp delSp modSp new mod">
        <pc:chgData name="Alex Marquez" userId="4ccb09fe0fea554b" providerId="LiveId" clId="{9A2826A3-9700-4C50-A6C3-E01526DDE117}" dt="2022-06-15T12:47:09.062" v="100" actId="1076"/>
        <pc:sldMkLst>
          <pc:docMk/>
          <pc:sldMk cId="3576537392" sldId="263"/>
        </pc:sldMkLst>
        <pc:spChg chg="mod">
          <ac:chgData name="Alex Marquez" userId="4ccb09fe0fea554b" providerId="LiveId" clId="{9A2826A3-9700-4C50-A6C3-E01526DDE117}" dt="2022-06-15T12:37:04.792" v="52"/>
          <ac:spMkLst>
            <pc:docMk/>
            <pc:sldMk cId="3576537392" sldId="263"/>
            <ac:spMk id="2" creationId="{E961BA7C-3118-7DF2-8254-5C68B1DFCA13}"/>
          </ac:spMkLst>
        </pc:spChg>
        <pc:spChg chg="del">
          <ac:chgData name="Alex Marquez" userId="4ccb09fe0fea554b" providerId="LiveId" clId="{9A2826A3-9700-4C50-A6C3-E01526DDE117}" dt="2022-06-15T12:37:58.160" v="53" actId="22"/>
          <ac:spMkLst>
            <pc:docMk/>
            <pc:sldMk cId="3576537392" sldId="263"/>
            <ac:spMk id="3" creationId="{722B1155-7523-FDE7-DD0D-A0B0D4D14BEC}"/>
          </ac:spMkLst>
        </pc:spChg>
        <pc:spChg chg="add del mod">
          <ac:chgData name="Alex Marquez" userId="4ccb09fe0fea554b" providerId="LiveId" clId="{9A2826A3-9700-4C50-A6C3-E01526DDE117}" dt="2022-06-15T12:45:27.626" v="86" actId="22"/>
          <ac:spMkLst>
            <pc:docMk/>
            <pc:sldMk cId="3576537392" sldId="263"/>
            <ac:spMk id="11" creationId="{6AF0E472-D4DB-59BB-5E28-146721FF08FC}"/>
          </ac:spMkLst>
        </pc:spChg>
        <pc:spChg chg="add mod">
          <ac:chgData name="Alex Marquez" userId="4ccb09fe0fea554b" providerId="LiveId" clId="{9A2826A3-9700-4C50-A6C3-E01526DDE117}" dt="2022-06-15T12:45:38.246" v="88" actId="478"/>
          <ac:spMkLst>
            <pc:docMk/>
            <pc:sldMk cId="3576537392" sldId="263"/>
            <ac:spMk id="17" creationId="{8D3214F8-2A9D-316B-5A59-7B87DF2B7269}"/>
          </ac:spMkLst>
        </pc:spChg>
        <pc:picChg chg="add del mod ord">
          <ac:chgData name="Alex Marquez" userId="4ccb09fe0fea554b" providerId="LiveId" clId="{9A2826A3-9700-4C50-A6C3-E01526DDE117}" dt="2022-06-15T12:41:16.587" v="74" actId="478"/>
          <ac:picMkLst>
            <pc:docMk/>
            <pc:sldMk cId="3576537392" sldId="263"/>
            <ac:picMk id="5" creationId="{AD82692A-B28F-238C-9518-570CD2D6BDFD}"/>
          </ac:picMkLst>
        </pc:picChg>
        <pc:picChg chg="add mod">
          <ac:chgData name="Alex Marquez" userId="4ccb09fe0fea554b" providerId="LiveId" clId="{9A2826A3-9700-4C50-A6C3-E01526DDE117}" dt="2022-06-15T12:42:12.265" v="80" actId="1076"/>
          <ac:picMkLst>
            <pc:docMk/>
            <pc:sldMk cId="3576537392" sldId="263"/>
            <ac:picMk id="7" creationId="{AC1DE27A-3A52-5FDA-DE36-A2639EBA0898}"/>
          </ac:picMkLst>
        </pc:picChg>
        <pc:picChg chg="add mod">
          <ac:chgData name="Alex Marquez" userId="4ccb09fe0fea554b" providerId="LiveId" clId="{9A2826A3-9700-4C50-A6C3-E01526DDE117}" dt="2022-06-15T12:42:10.033" v="79" actId="1076"/>
          <ac:picMkLst>
            <pc:docMk/>
            <pc:sldMk cId="3576537392" sldId="263"/>
            <ac:picMk id="9" creationId="{3330F723-95AD-DD32-ACC1-145F7825F35D}"/>
          </ac:picMkLst>
        </pc:picChg>
        <pc:picChg chg="add mod">
          <ac:chgData name="Alex Marquez" userId="4ccb09fe0fea554b" providerId="LiveId" clId="{9A2826A3-9700-4C50-A6C3-E01526DDE117}" dt="2022-06-15T12:46:59.429" v="96" actId="14100"/>
          <ac:picMkLst>
            <pc:docMk/>
            <pc:sldMk cId="3576537392" sldId="263"/>
            <ac:picMk id="13" creationId="{DB7E11BE-6CED-AA12-A5EB-1BEBB0E638DA}"/>
          </ac:picMkLst>
        </pc:picChg>
        <pc:picChg chg="add del mod ord">
          <ac:chgData name="Alex Marquez" userId="4ccb09fe0fea554b" providerId="LiveId" clId="{9A2826A3-9700-4C50-A6C3-E01526DDE117}" dt="2022-06-15T12:45:38.246" v="88" actId="478"/>
          <ac:picMkLst>
            <pc:docMk/>
            <pc:sldMk cId="3576537392" sldId="263"/>
            <ac:picMk id="15" creationId="{026AE865-F3F4-0DB2-EB5F-BB21FDF09040}"/>
          </ac:picMkLst>
        </pc:picChg>
        <pc:picChg chg="add mod">
          <ac:chgData name="Alex Marquez" userId="4ccb09fe0fea554b" providerId="LiveId" clId="{9A2826A3-9700-4C50-A6C3-E01526DDE117}" dt="2022-06-15T12:47:06.992" v="99" actId="1076"/>
          <ac:picMkLst>
            <pc:docMk/>
            <pc:sldMk cId="3576537392" sldId="263"/>
            <ac:picMk id="19" creationId="{461106A1-CA8E-08FD-5BD7-CB751BB96FC5}"/>
          </ac:picMkLst>
        </pc:picChg>
        <pc:picChg chg="add mod">
          <ac:chgData name="Alex Marquez" userId="4ccb09fe0fea554b" providerId="LiveId" clId="{9A2826A3-9700-4C50-A6C3-E01526DDE117}" dt="2022-06-15T12:47:09.062" v="100" actId="1076"/>
          <ac:picMkLst>
            <pc:docMk/>
            <pc:sldMk cId="3576537392" sldId="263"/>
            <ac:picMk id="21" creationId="{AD614D2C-5BFE-060E-F2CA-378BAE57D0F1}"/>
          </ac:picMkLst>
        </pc:picChg>
      </pc:sldChg>
      <pc:sldChg chg="addSp modSp new mod">
        <pc:chgData name="Alex Marquez" userId="4ccb09fe0fea554b" providerId="LiveId" clId="{9A2826A3-9700-4C50-A6C3-E01526DDE117}" dt="2022-06-15T18:05:52.736" v="225" actId="14100"/>
        <pc:sldMkLst>
          <pc:docMk/>
          <pc:sldMk cId="879025097" sldId="264"/>
        </pc:sldMkLst>
        <pc:spChg chg="mod">
          <ac:chgData name="Alex Marquez" userId="4ccb09fe0fea554b" providerId="LiveId" clId="{9A2826A3-9700-4C50-A6C3-E01526DDE117}" dt="2022-06-15T12:48:28.589" v="108" actId="20577"/>
          <ac:spMkLst>
            <pc:docMk/>
            <pc:sldMk cId="879025097" sldId="264"/>
            <ac:spMk id="2" creationId="{8B874524-BD2E-D23B-332A-A39B054F9A1C}"/>
          </ac:spMkLst>
        </pc:spChg>
        <pc:spChg chg="mod">
          <ac:chgData name="Alex Marquez" userId="4ccb09fe0fea554b" providerId="LiveId" clId="{9A2826A3-9700-4C50-A6C3-E01526DDE117}" dt="2022-06-15T18:03:34.167" v="209" actId="1076"/>
          <ac:spMkLst>
            <pc:docMk/>
            <pc:sldMk cId="879025097" sldId="264"/>
            <ac:spMk id="3" creationId="{C781A4B4-76B4-CA24-7512-337190A01F30}"/>
          </ac:spMkLst>
        </pc:spChg>
        <pc:picChg chg="add mod">
          <ac:chgData name="Alex Marquez" userId="4ccb09fe0fea554b" providerId="LiveId" clId="{9A2826A3-9700-4C50-A6C3-E01526DDE117}" dt="2022-06-15T18:03:36.112" v="210" actId="1076"/>
          <ac:picMkLst>
            <pc:docMk/>
            <pc:sldMk cId="879025097" sldId="264"/>
            <ac:picMk id="5" creationId="{FBE036CC-A909-5782-EB62-040AAD29280C}"/>
          </ac:picMkLst>
        </pc:picChg>
        <pc:picChg chg="add mod">
          <ac:chgData name="Alex Marquez" userId="4ccb09fe0fea554b" providerId="LiveId" clId="{9A2826A3-9700-4C50-A6C3-E01526DDE117}" dt="2022-06-15T18:03:38.736" v="211" actId="1076"/>
          <ac:picMkLst>
            <pc:docMk/>
            <pc:sldMk cId="879025097" sldId="264"/>
            <ac:picMk id="7" creationId="{E2822B10-3709-7233-B893-23F822E4F366}"/>
          </ac:picMkLst>
        </pc:picChg>
        <pc:picChg chg="add mod">
          <ac:chgData name="Alex Marquez" userId="4ccb09fe0fea554b" providerId="LiveId" clId="{9A2826A3-9700-4C50-A6C3-E01526DDE117}" dt="2022-06-15T18:03:41.400" v="212" actId="1076"/>
          <ac:picMkLst>
            <pc:docMk/>
            <pc:sldMk cId="879025097" sldId="264"/>
            <ac:picMk id="9" creationId="{6F4FFCBC-620B-BA3B-A253-94DCD6D31C65}"/>
          </ac:picMkLst>
        </pc:picChg>
        <pc:picChg chg="add mod">
          <ac:chgData name="Alex Marquez" userId="4ccb09fe0fea554b" providerId="LiveId" clId="{9A2826A3-9700-4C50-A6C3-E01526DDE117}" dt="2022-06-15T18:03:56.631" v="216" actId="14100"/>
          <ac:picMkLst>
            <pc:docMk/>
            <pc:sldMk cId="879025097" sldId="264"/>
            <ac:picMk id="11" creationId="{1646BAE9-777D-1B29-4280-4EC639D75758}"/>
          </ac:picMkLst>
        </pc:picChg>
        <pc:picChg chg="add mod">
          <ac:chgData name="Alex Marquez" userId="4ccb09fe0fea554b" providerId="LiveId" clId="{9A2826A3-9700-4C50-A6C3-E01526DDE117}" dt="2022-06-15T18:05:11.591" v="221" actId="1076"/>
          <ac:picMkLst>
            <pc:docMk/>
            <pc:sldMk cId="879025097" sldId="264"/>
            <ac:picMk id="13" creationId="{211BDB01-E5B5-72FD-1922-AB0653B3D528}"/>
          </ac:picMkLst>
        </pc:picChg>
        <pc:picChg chg="add mod">
          <ac:chgData name="Alex Marquez" userId="4ccb09fe0fea554b" providerId="LiveId" clId="{9A2826A3-9700-4C50-A6C3-E01526DDE117}" dt="2022-06-15T18:05:52.736" v="225" actId="14100"/>
          <ac:picMkLst>
            <pc:docMk/>
            <pc:sldMk cId="879025097" sldId="264"/>
            <ac:picMk id="15" creationId="{5650474B-3EB6-20C9-99E0-98E9CB540953}"/>
          </ac:picMkLst>
        </pc:picChg>
      </pc:sldChg>
      <pc:sldChg chg="new del">
        <pc:chgData name="Alex Marquez" userId="4ccb09fe0fea554b" providerId="LiveId" clId="{9A2826A3-9700-4C50-A6C3-E01526DDE117}" dt="2022-06-15T12:48:15.999" v="102" actId="680"/>
        <pc:sldMkLst>
          <pc:docMk/>
          <pc:sldMk cId="4225776989" sldId="264"/>
        </pc:sldMkLst>
      </pc:sldChg>
      <pc:sldChg chg="modSp new mod">
        <pc:chgData name="Alex Marquez" userId="4ccb09fe0fea554b" providerId="LiveId" clId="{9A2826A3-9700-4C50-A6C3-E01526DDE117}" dt="2022-06-15T12:50:13.854" v="112" actId="20577"/>
        <pc:sldMkLst>
          <pc:docMk/>
          <pc:sldMk cId="3814967585" sldId="265"/>
        </pc:sldMkLst>
        <pc:spChg chg="mod">
          <ac:chgData name="Alex Marquez" userId="4ccb09fe0fea554b" providerId="LiveId" clId="{9A2826A3-9700-4C50-A6C3-E01526DDE117}" dt="2022-06-15T12:50:13.854" v="112" actId="20577"/>
          <ac:spMkLst>
            <pc:docMk/>
            <pc:sldMk cId="3814967585" sldId="265"/>
            <ac:spMk id="2" creationId="{1DA8BCBB-DE75-F797-F1F6-1308634F26D2}"/>
          </ac:spMkLst>
        </pc:spChg>
      </pc:sldChg>
      <pc:sldChg chg="modSp new mod">
        <pc:chgData name="Alex Marquez" userId="4ccb09fe0fea554b" providerId="LiveId" clId="{9A2826A3-9700-4C50-A6C3-E01526DDE117}" dt="2022-06-15T18:07:49.725" v="229" actId="27636"/>
        <pc:sldMkLst>
          <pc:docMk/>
          <pc:sldMk cId="723625138" sldId="266"/>
        </pc:sldMkLst>
        <pc:spChg chg="mod">
          <ac:chgData name="Alex Marquez" userId="4ccb09fe0fea554b" providerId="LiveId" clId="{9A2826A3-9700-4C50-A6C3-E01526DDE117}" dt="2022-06-15T12:51:44.961" v="147" actId="20577"/>
          <ac:spMkLst>
            <pc:docMk/>
            <pc:sldMk cId="723625138" sldId="266"/>
            <ac:spMk id="2" creationId="{93CF324C-DF0C-651F-89C1-8ABA4A222987}"/>
          </ac:spMkLst>
        </pc:spChg>
        <pc:spChg chg="mod">
          <ac:chgData name="Alex Marquez" userId="4ccb09fe0fea554b" providerId="LiveId" clId="{9A2826A3-9700-4C50-A6C3-E01526DDE117}" dt="2022-06-15T18:07:49.725" v="229" actId="27636"/>
          <ac:spMkLst>
            <pc:docMk/>
            <pc:sldMk cId="723625138" sldId="266"/>
            <ac:spMk id="3" creationId="{FF9F4EF1-4288-011C-212A-2669AB40A2C3}"/>
          </ac:spMkLst>
        </pc:spChg>
      </pc:sldChg>
      <pc:sldChg chg="addSp delSp modSp new del mod">
        <pc:chgData name="Alex Marquez" userId="4ccb09fe0fea554b" providerId="LiveId" clId="{9A2826A3-9700-4C50-A6C3-E01526DDE117}" dt="2022-06-15T15:53:08.975" v="155" actId="680"/>
        <pc:sldMkLst>
          <pc:docMk/>
          <pc:sldMk cId="2432032773" sldId="267"/>
        </pc:sldMkLst>
        <pc:spChg chg="mod">
          <ac:chgData name="Alex Marquez" userId="4ccb09fe0fea554b" providerId="LiveId" clId="{9A2826A3-9700-4C50-A6C3-E01526DDE117}" dt="2022-06-15T15:53:08.609" v="154" actId="20577"/>
          <ac:spMkLst>
            <pc:docMk/>
            <pc:sldMk cId="2432032773" sldId="267"/>
            <ac:spMk id="2" creationId="{5EDDEF95-FAA1-9371-CF45-26CBD9701AD6}"/>
          </ac:spMkLst>
        </pc:spChg>
        <pc:spChg chg="add del">
          <ac:chgData name="Alex Marquez" userId="4ccb09fe0fea554b" providerId="LiveId" clId="{9A2826A3-9700-4C50-A6C3-E01526DDE117}" dt="2022-06-15T15:20:35.130" v="150" actId="22"/>
          <ac:spMkLst>
            <pc:docMk/>
            <pc:sldMk cId="2432032773" sldId="267"/>
            <ac:spMk id="5" creationId="{E708429D-F119-1ABF-4874-2193DAD74EF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AlexMarquez-coder/Interaction-Desig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rello.com/b/2OaRTgRi/the-longn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26305.hosts2.ma-cloud.nl/2dejaar/Periode3-4/Longnex/WebsiteCode/Longn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CD4A4F-D553-A4A2-F412-969B2E96F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4690"/>
            <a:ext cx="12192000" cy="2421464"/>
          </a:xfrm>
        </p:spPr>
        <p:txBody>
          <a:bodyPr/>
          <a:lstStyle/>
          <a:p>
            <a:pPr algn="ctr"/>
            <a:r>
              <a:rPr lang="nl-NL" dirty="0" err="1"/>
              <a:t>Interaction</a:t>
            </a:r>
            <a:r>
              <a:rPr lang="nl-NL" dirty="0"/>
              <a:t> Design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BDE08E7-933C-8218-3144-668425A5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905" y="5300132"/>
            <a:ext cx="7197726" cy="1405467"/>
          </a:xfrm>
        </p:spPr>
        <p:txBody>
          <a:bodyPr/>
          <a:lstStyle/>
          <a:p>
            <a:pPr algn="l"/>
            <a:r>
              <a:rPr lang="nl-NL" dirty="0"/>
              <a:t>Alex Marquez </a:t>
            </a:r>
            <a:r>
              <a:rPr lang="nl-NL" dirty="0" err="1"/>
              <a:t>Lourenço</a:t>
            </a:r>
            <a:endParaRPr lang="nl-NL" dirty="0"/>
          </a:p>
          <a:p>
            <a:pPr algn="l"/>
            <a:r>
              <a:rPr lang="nl-NL" dirty="0"/>
              <a:t>SD2B</a:t>
            </a:r>
          </a:p>
        </p:txBody>
      </p:sp>
    </p:spTree>
    <p:extLst>
      <p:ext uri="{BB962C8B-B14F-4D97-AF65-F5344CB8AC3E}">
        <p14:creationId xmlns:p14="http://schemas.microsoft.com/office/powerpoint/2010/main" val="604119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8BCBB-DE75-F797-F1F6-1308634F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 testen met de doelgroep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B0384B9E-1407-0FAC-B46E-E492282A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01408"/>
            <a:ext cx="10131425" cy="1013509"/>
          </a:xfrm>
        </p:spPr>
        <p:txBody>
          <a:bodyPr>
            <a:normAutofit/>
          </a:bodyPr>
          <a:lstStyle/>
          <a:p>
            <a:r>
              <a:rPr lang="nl-NL" dirty="0"/>
              <a:t>Onderzoek testen met de doelgroep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A654001A-2E54-AA5C-792A-733FBCD5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88" y="1801408"/>
            <a:ext cx="3429001" cy="48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6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F324C-DF0C-651F-89C1-8ABA4A22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link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9F4EF1-4288-011C-212A-2669AB40A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62975"/>
            <a:ext cx="10131425" cy="360988"/>
          </a:xfrm>
        </p:spPr>
        <p:txBody>
          <a:bodyPr>
            <a:normAutofit lnSpcReduction="10000"/>
          </a:bodyPr>
          <a:lstStyle/>
          <a:p>
            <a:r>
              <a:rPr lang="nl-NL" dirty="0">
                <a:hlinkClick r:id="rId2"/>
              </a:rPr>
              <a:t>GitHub link </a:t>
            </a:r>
            <a:r>
              <a:rPr lang="nl-NL" dirty="0" err="1">
                <a:hlinkClick r:id="rId2"/>
              </a:rPr>
              <a:t>Interaction</a:t>
            </a:r>
            <a:r>
              <a:rPr lang="nl-NL" dirty="0">
                <a:hlinkClick r:id="rId2"/>
              </a:rPr>
              <a:t> Design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24941AF-548D-87A3-A2DA-B75E02EE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859" y="2382059"/>
            <a:ext cx="7548282" cy="42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2C56D-E89D-2967-2FC2-4EAB89DC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 klant en product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CC520E44-98F3-B1ED-6057-1F59BFC9D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5" y="2518056"/>
            <a:ext cx="2180291" cy="3106800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7E00694-FC46-22FA-7C4B-EC7CCB8C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43" y="2521284"/>
            <a:ext cx="2182752" cy="310034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69FB210-5DAE-B633-AEAA-A96D46032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220" y="2518055"/>
            <a:ext cx="2188672" cy="310680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2660BBC-7ACD-CFA0-5F3F-3C67EDAC4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697" y="2473903"/>
            <a:ext cx="2188672" cy="3138032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90708755-3E53-55C1-A0AE-CA6CC6B08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174" y="2473903"/>
            <a:ext cx="2216300" cy="31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50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52894-556C-0547-F750-0B4FD2B6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Persona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663EFBF-B1A5-7677-21C9-D966A5E7E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412874"/>
          </a:xfrm>
        </p:spPr>
        <p:txBody>
          <a:bodyPr/>
          <a:lstStyle/>
          <a:p>
            <a:r>
              <a:rPr lang="nl-NL" dirty="0"/>
              <a:t>Persona</a:t>
            </a:r>
          </a:p>
        </p:txBody>
      </p:sp>
      <p:pic>
        <p:nvPicPr>
          <p:cNvPr id="6" name="Tijdelijke aanduiding voor inhoud 4">
            <a:extLst>
              <a:ext uri="{FF2B5EF4-FFF2-40B4-BE49-F238E27FC236}">
                <a16:creationId xmlns:a16="http://schemas.microsoft.com/office/drawing/2014/main" id="{838505F5-142E-1E06-BC46-B37CCF4E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52" y="1899491"/>
            <a:ext cx="6548789" cy="462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EF48E-E866-B3FC-B1DE-BC5CF40B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Userstories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969541-3B41-284D-5DFE-39C40F7B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66" y="2120807"/>
            <a:ext cx="10131425" cy="377015"/>
          </a:xfrm>
        </p:spPr>
        <p:txBody>
          <a:bodyPr/>
          <a:lstStyle/>
          <a:p>
            <a:r>
              <a:rPr lang="nl-NL" dirty="0" err="1">
                <a:hlinkClick r:id="rId2"/>
              </a:rPr>
              <a:t>Trello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0F87D97-1939-9B58-E105-D2184A40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6" y="3350186"/>
            <a:ext cx="5343960" cy="300597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CF52B76-57A3-3541-99F8-B7812C05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259" y="3350186"/>
            <a:ext cx="5343960" cy="30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9F0E1-7BD6-D4FC-ADC9-8AA4CB25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Moodboard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3477145-B71E-B6A7-C75A-B957076A9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822" y="1841749"/>
            <a:ext cx="7996121" cy="4406651"/>
          </a:xfrm>
        </p:spPr>
      </p:pic>
    </p:spTree>
    <p:extLst>
      <p:ext uri="{BB962C8B-B14F-4D97-AF65-F5344CB8AC3E}">
        <p14:creationId xmlns:p14="http://schemas.microsoft.com/office/powerpoint/2010/main" val="249520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ED368-B0BB-21C4-93CD-77F006BF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Styleboard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7F83D38-1339-B370-CFE5-0063A001C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641" y="2038148"/>
            <a:ext cx="7639744" cy="4210252"/>
          </a:xfrm>
        </p:spPr>
      </p:pic>
    </p:spTree>
    <p:extLst>
      <p:ext uri="{BB962C8B-B14F-4D97-AF65-F5344CB8AC3E}">
        <p14:creationId xmlns:p14="http://schemas.microsoft.com/office/powerpoint/2010/main" val="2610522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838E2-0AE1-B1BA-DC63-A7066926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Wireframe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833092A-4F96-697D-BE47-D2E13499F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67" y="2446286"/>
            <a:ext cx="5499846" cy="1809592"/>
          </a:xfr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7FE3A19-9F39-EB58-5E88-80D15E91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40" y="2495659"/>
            <a:ext cx="6060959" cy="176021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FCEEC0D-78FC-893A-893A-011B6F22F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4" y="4596904"/>
            <a:ext cx="5711526" cy="180959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F349D44-D35D-233E-04D1-990808DFF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913" y="4504209"/>
            <a:ext cx="5899786" cy="19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9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1BA7C-3118-7DF2-8254-5C68B1DF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Visueel ontwerp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C1DE27A-3A52-5FDA-DE36-A2639EBA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88" y="1920393"/>
            <a:ext cx="5588667" cy="170089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330F723-95AD-DD32-ACC1-145F7825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5" y="1920393"/>
            <a:ext cx="6038801" cy="170089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B7E11BE-6CED-AA12-A5EB-1BEBB0E63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45" y="4278518"/>
            <a:ext cx="5942455" cy="1690943"/>
          </a:xfrm>
          <a:prstGeom prst="rect">
            <a:avLst/>
          </a:prstGeom>
        </p:spPr>
      </p:pic>
      <p:sp>
        <p:nvSpPr>
          <p:cNvPr id="17" name="Tijdelijke aanduiding voor inhoud 16">
            <a:extLst>
              <a:ext uri="{FF2B5EF4-FFF2-40B4-BE49-F238E27FC236}">
                <a16:creationId xmlns:a16="http://schemas.microsoft.com/office/drawing/2014/main" id="{8D3214F8-2A9D-316B-5A59-7B87DF2B7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461106A1-CA8E-08FD-5BD7-CB751BB96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46" y="4221647"/>
            <a:ext cx="2808552" cy="1807758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D614D2C-5BFE-060E-F2CA-378BAE57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244" y="4212406"/>
            <a:ext cx="2808551" cy="18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3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74524-BD2E-D23B-332A-A39B054F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Vertaling van visueel ontwerp naar prototype d.m.v. realisatie in HTML/CSS/JS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81A4B4-76B4-CA24-7512-337190A0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0804"/>
          </a:xfrm>
        </p:spPr>
        <p:txBody>
          <a:bodyPr/>
          <a:lstStyle/>
          <a:p>
            <a:r>
              <a:rPr lang="nl-NL" dirty="0">
                <a:hlinkClick r:id="rId2"/>
              </a:rPr>
              <a:t>Website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BE036CC-A909-5782-EB62-040AAD29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" y="2550164"/>
            <a:ext cx="3455893" cy="194394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2822B10-3709-7233-B893-23F822E4F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48" y="2550164"/>
            <a:ext cx="3455893" cy="194394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F4FFCBC-620B-BA3B-A253-94DCD6D31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377" y="2550164"/>
            <a:ext cx="3442446" cy="193637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646BAE9-777D-1B29-4280-4EC639D75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18" y="4619109"/>
            <a:ext cx="3455893" cy="194394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11BDB01-E5B5-72FD-1922-AB0653B3D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247" y="4619109"/>
            <a:ext cx="3455893" cy="194394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650474B-3EB6-20C9-99E0-98E9CB540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1376" y="4619109"/>
            <a:ext cx="3442447" cy="19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5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{5F5638E9-C481-4F8D-9DDE-EFD111DF416B}tf03457452</Template>
  <TotalTime>502</TotalTime>
  <Words>55</Words>
  <Application>Microsoft Office PowerPoint</Application>
  <PresentationFormat>Breedbeeld</PresentationFormat>
  <Paragraphs>18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Hemels</vt:lpstr>
      <vt:lpstr>Interaction Design</vt:lpstr>
      <vt:lpstr>Onderzoek klant en product</vt:lpstr>
      <vt:lpstr>Persona</vt:lpstr>
      <vt:lpstr>Userstories</vt:lpstr>
      <vt:lpstr>Moodboard</vt:lpstr>
      <vt:lpstr>Styleboard</vt:lpstr>
      <vt:lpstr>Wireframe</vt:lpstr>
      <vt:lpstr>Visueel ontwerp</vt:lpstr>
      <vt:lpstr>Vertaling van visueel ontwerp naar prototype d.m.v. realisatie in HTML/CSS/JS</vt:lpstr>
      <vt:lpstr>Onderzoek testen met de doelgroep</vt:lpstr>
      <vt:lpstr>Github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Design</dc:title>
  <dc:creator>Alex Marquez</dc:creator>
  <cp:lastModifiedBy>Alex Marquez</cp:lastModifiedBy>
  <cp:revision>10</cp:revision>
  <dcterms:created xsi:type="dcterms:W3CDTF">2022-06-15T08:12:44Z</dcterms:created>
  <dcterms:modified xsi:type="dcterms:W3CDTF">2022-06-15T19:59:07Z</dcterms:modified>
</cp:coreProperties>
</file>